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61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eomanist" panose="02000503000000020004" pitchFamily="50" charset="0"/>
      <p:regular r:id="rId11"/>
      <p:italic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B"/>
    <a:srgbClr val="9DBA4C"/>
    <a:srgbClr val="DAEDF6"/>
    <a:srgbClr val="B0BCD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>
        <p:guide orient="horz" pos="2160"/>
        <p:guide pos="3840"/>
        <p:guide orient="horz" pos="2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1FF59-B229-462D-979A-F0E3204C9E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0E2DA26-1E01-4622-A792-BE42D6564DF4}">
      <dgm:prSet phldrT="[Texto]" custT="1"/>
      <dgm:spPr>
        <a:solidFill>
          <a:srgbClr val="9DBA4C"/>
        </a:solidFill>
        <a:ln>
          <a:noFill/>
        </a:ln>
        <a:effectLst/>
      </dgm:spPr>
      <dgm:t>
        <a:bodyPr/>
        <a:lstStyle/>
        <a:p>
          <a:r>
            <a:rPr lang="es-ES" sz="1300" b="1" dirty="0">
              <a:latin typeface="Geomanist" panose="02000503000000020004" pitchFamily="50" charset="0"/>
            </a:rPr>
            <a:t>GROWTH</a:t>
          </a:r>
        </a:p>
      </dgm:t>
    </dgm:pt>
    <dgm:pt modelId="{3D696B51-2241-4C72-9C68-410A69677EBB}" type="parTrans" cxnId="{2FB050B8-D7A0-4ADE-AD9A-0E99B576028A}">
      <dgm:prSet/>
      <dgm:spPr/>
      <dgm:t>
        <a:bodyPr/>
        <a:lstStyle/>
        <a:p>
          <a:endParaRPr lang="es-ES" b="1"/>
        </a:p>
      </dgm:t>
    </dgm:pt>
    <dgm:pt modelId="{F12C5C02-60E6-4FA4-8F83-D8CD31ADB814}" type="sibTrans" cxnId="{2FB050B8-D7A0-4ADE-AD9A-0E99B576028A}">
      <dgm:prSet/>
      <dgm:spPr>
        <a:solidFill>
          <a:srgbClr val="9DBA4C"/>
        </a:solidFill>
      </dgm:spPr>
      <dgm:t>
        <a:bodyPr/>
        <a:lstStyle/>
        <a:p>
          <a:endParaRPr lang="es-ES" b="1"/>
        </a:p>
      </dgm:t>
    </dgm:pt>
    <dgm:pt modelId="{62CF620C-DEF4-48CF-9BC6-BAA48AD86BEE}">
      <dgm:prSet phldrT="[Texto]" custT="1"/>
      <dgm:spPr>
        <a:solidFill>
          <a:srgbClr val="DAEDF6">
            <a:alpha val="69804"/>
          </a:srgbClr>
        </a:solidFill>
        <a:ln w="57150">
          <a:solidFill>
            <a:srgbClr val="004E9B"/>
          </a:solidFill>
        </a:ln>
      </dgm:spPr>
      <dgm:t>
        <a:bodyPr/>
        <a:lstStyle/>
        <a:p>
          <a:r>
            <a:rPr lang="es-ES" sz="1300" b="1" dirty="0">
              <a:solidFill>
                <a:srgbClr val="004E9B"/>
              </a:solidFill>
              <a:latin typeface="Geomanist" panose="02000503000000020004" pitchFamily="50" charset="0"/>
            </a:rPr>
            <a:t>BUILDER</a:t>
          </a:r>
        </a:p>
      </dgm:t>
    </dgm:pt>
    <dgm:pt modelId="{CF523952-BE5A-41EC-8EC4-01881E136ED4}" type="parTrans" cxnId="{044A9789-1551-461C-ABF2-5629A71DBED0}">
      <dgm:prSet/>
      <dgm:spPr/>
      <dgm:t>
        <a:bodyPr/>
        <a:lstStyle/>
        <a:p>
          <a:endParaRPr lang="es-ES" b="1"/>
        </a:p>
      </dgm:t>
    </dgm:pt>
    <dgm:pt modelId="{2E5ED105-57D6-43A6-B572-5B08045691E4}" type="sibTrans" cxnId="{044A9789-1551-461C-ABF2-5629A71DBED0}">
      <dgm:prSet/>
      <dgm:spPr>
        <a:solidFill>
          <a:srgbClr val="9DBA4C"/>
        </a:solidFill>
      </dgm:spPr>
      <dgm:t>
        <a:bodyPr/>
        <a:lstStyle/>
        <a:p>
          <a:endParaRPr lang="es-ES" b="1"/>
        </a:p>
      </dgm:t>
    </dgm:pt>
    <dgm:pt modelId="{BD8F7C7D-5C08-4CCB-81B8-CB7D6D17D20D}">
      <dgm:prSet phldrT="[Texto]" custT="1"/>
      <dgm:spPr>
        <a:solidFill>
          <a:srgbClr val="9DBA4C"/>
        </a:solidFill>
        <a:ln>
          <a:noFill/>
        </a:ln>
      </dgm:spPr>
      <dgm:t>
        <a:bodyPr/>
        <a:lstStyle/>
        <a:p>
          <a:r>
            <a:rPr lang="es-ES" sz="1300" b="1" dirty="0">
              <a:latin typeface="Geomanist" panose="02000503000000020004" pitchFamily="50" charset="0"/>
            </a:rPr>
            <a:t>FOCUS</a:t>
          </a:r>
        </a:p>
      </dgm:t>
    </dgm:pt>
    <dgm:pt modelId="{DC42B2B7-7055-47D3-8E09-5786CE517FE1}" type="parTrans" cxnId="{940524A1-02A6-4F18-83E9-257A1561232A}">
      <dgm:prSet/>
      <dgm:spPr/>
      <dgm:t>
        <a:bodyPr/>
        <a:lstStyle/>
        <a:p>
          <a:endParaRPr lang="es-ES" b="1"/>
        </a:p>
      </dgm:t>
    </dgm:pt>
    <dgm:pt modelId="{ED7816A3-87D1-47AE-AB13-A66870C7F231}" type="sibTrans" cxnId="{940524A1-02A6-4F18-83E9-257A1561232A}">
      <dgm:prSet/>
      <dgm:spPr/>
      <dgm:t>
        <a:bodyPr/>
        <a:lstStyle/>
        <a:p>
          <a:endParaRPr lang="es-ES" b="1"/>
        </a:p>
      </dgm:t>
    </dgm:pt>
    <dgm:pt modelId="{99D96A66-0F37-41D3-B887-00279D6DD85E}" type="pres">
      <dgm:prSet presAssocID="{AFA1FF59-B229-462D-979A-F0E3204C9EE4}" presName="linearFlow" presStyleCnt="0">
        <dgm:presLayoutVars>
          <dgm:resizeHandles val="exact"/>
        </dgm:presLayoutVars>
      </dgm:prSet>
      <dgm:spPr/>
    </dgm:pt>
    <dgm:pt modelId="{4BF8E2A8-EB3A-4803-8079-21EC8D290AC1}" type="pres">
      <dgm:prSet presAssocID="{00E2DA26-1E01-4622-A792-BE42D6564DF4}" presName="node" presStyleLbl="node1" presStyleIdx="0" presStyleCnt="3">
        <dgm:presLayoutVars>
          <dgm:bulletEnabled val="1"/>
        </dgm:presLayoutVars>
      </dgm:prSet>
      <dgm:spPr/>
    </dgm:pt>
    <dgm:pt modelId="{0121BB01-49FF-4E07-A49C-F02E77413A36}" type="pres">
      <dgm:prSet presAssocID="{F12C5C02-60E6-4FA4-8F83-D8CD31ADB814}" presName="sibTrans" presStyleLbl="sibTrans2D1" presStyleIdx="0" presStyleCnt="2" custAng="10800000"/>
      <dgm:spPr/>
    </dgm:pt>
    <dgm:pt modelId="{9C05CC9D-8C87-4ABB-AD7A-7ACCACF8D641}" type="pres">
      <dgm:prSet presAssocID="{F12C5C02-60E6-4FA4-8F83-D8CD31ADB814}" presName="connectorText" presStyleLbl="sibTrans2D1" presStyleIdx="0" presStyleCnt="2"/>
      <dgm:spPr/>
    </dgm:pt>
    <dgm:pt modelId="{76EDAF6B-7144-4AF7-9752-FE723412C870}" type="pres">
      <dgm:prSet presAssocID="{62CF620C-DEF4-48CF-9BC6-BAA48AD86BEE}" presName="node" presStyleLbl="node1" presStyleIdx="1" presStyleCnt="3">
        <dgm:presLayoutVars>
          <dgm:bulletEnabled val="1"/>
        </dgm:presLayoutVars>
      </dgm:prSet>
      <dgm:spPr/>
    </dgm:pt>
    <dgm:pt modelId="{B21F4843-4804-47FF-A95D-23EE9076A10D}" type="pres">
      <dgm:prSet presAssocID="{2E5ED105-57D6-43A6-B572-5B08045691E4}" presName="sibTrans" presStyleLbl="sibTrans2D1" presStyleIdx="1" presStyleCnt="2" custAng="10800000"/>
      <dgm:spPr/>
    </dgm:pt>
    <dgm:pt modelId="{E996EF52-4923-4D99-9DAE-858368E73DB2}" type="pres">
      <dgm:prSet presAssocID="{2E5ED105-57D6-43A6-B572-5B08045691E4}" presName="connectorText" presStyleLbl="sibTrans2D1" presStyleIdx="1" presStyleCnt="2"/>
      <dgm:spPr/>
    </dgm:pt>
    <dgm:pt modelId="{32FBFDDD-A553-4943-AE89-CD1647E86B1B}" type="pres">
      <dgm:prSet presAssocID="{BD8F7C7D-5C08-4CCB-81B8-CB7D6D17D20D}" presName="node" presStyleLbl="node1" presStyleIdx="2" presStyleCnt="3">
        <dgm:presLayoutVars>
          <dgm:bulletEnabled val="1"/>
        </dgm:presLayoutVars>
      </dgm:prSet>
      <dgm:spPr/>
    </dgm:pt>
  </dgm:ptLst>
  <dgm:cxnLst>
    <dgm:cxn modelId="{F81E6634-E1D0-49E1-AF1F-1F474AB4D116}" type="presOf" srcId="{BD8F7C7D-5C08-4CCB-81B8-CB7D6D17D20D}" destId="{32FBFDDD-A553-4943-AE89-CD1647E86B1B}" srcOrd="0" destOrd="0" presId="urn:microsoft.com/office/officeart/2005/8/layout/process2"/>
    <dgm:cxn modelId="{9970053E-361D-40F8-B712-45149A6AA071}" type="presOf" srcId="{F12C5C02-60E6-4FA4-8F83-D8CD31ADB814}" destId="{0121BB01-49FF-4E07-A49C-F02E77413A36}" srcOrd="0" destOrd="0" presId="urn:microsoft.com/office/officeart/2005/8/layout/process2"/>
    <dgm:cxn modelId="{6D0E497D-5215-4BE0-BDB8-240ED51CD075}" type="presOf" srcId="{2E5ED105-57D6-43A6-B572-5B08045691E4}" destId="{B21F4843-4804-47FF-A95D-23EE9076A10D}" srcOrd="0" destOrd="0" presId="urn:microsoft.com/office/officeart/2005/8/layout/process2"/>
    <dgm:cxn modelId="{044A9789-1551-461C-ABF2-5629A71DBED0}" srcId="{AFA1FF59-B229-462D-979A-F0E3204C9EE4}" destId="{62CF620C-DEF4-48CF-9BC6-BAA48AD86BEE}" srcOrd="1" destOrd="0" parTransId="{CF523952-BE5A-41EC-8EC4-01881E136ED4}" sibTransId="{2E5ED105-57D6-43A6-B572-5B08045691E4}"/>
    <dgm:cxn modelId="{326E208D-CEF7-4FD7-8FC5-4C09FC9DE8B3}" type="presOf" srcId="{62CF620C-DEF4-48CF-9BC6-BAA48AD86BEE}" destId="{76EDAF6B-7144-4AF7-9752-FE723412C870}" srcOrd="0" destOrd="0" presId="urn:microsoft.com/office/officeart/2005/8/layout/process2"/>
    <dgm:cxn modelId="{45410899-FEC7-410B-9632-A3F45A239547}" type="presOf" srcId="{AFA1FF59-B229-462D-979A-F0E3204C9EE4}" destId="{99D96A66-0F37-41D3-B887-00279D6DD85E}" srcOrd="0" destOrd="0" presId="urn:microsoft.com/office/officeart/2005/8/layout/process2"/>
    <dgm:cxn modelId="{940524A1-02A6-4F18-83E9-257A1561232A}" srcId="{AFA1FF59-B229-462D-979A-F0E3204C9EE4}" destId="{BD8F7C7D-5C08-4CCB-81B8-CB7D6D17D20D}" srcOrd="2" destOrd="0" parTransId="{DC42B2B7-7055-47D3-8E09-5786CE517FE1}" sibTransId="{ED7816A3-87D1-47AE-AB13-A66870C7F231}"/>
    <dgm:cxn modelId="{41E913AE-7247-422A-9698-0473C3150440}" type="presOf" srcId="{00E2DA26-1E01-4622-A792-BE42D6564DF4}" destId="{4BF8E2A8-EB3A-4803-8079-21EC8D290AC1}" srcOrd="0" destOrd="0" presId="urn:microsoft.com/office/officeart/2005/8/layout/process2"/>
    <dgm:cxn modelId="{2FB050B8-D7A0-4ADE-AD9A-0E99B576028A}" srcId="{AFA1FF59-B229-462D-979A-F0E3204C9EE4}" destId="{00E2DA26-1E01-4622-A792-BE42D6564DF4}" srcOrd="0" destOrd="0" parTransId="{3D696B51-2241-4C72-9C68-410A69677EBB}" sibTransId="{F12C5C02-60E6-4FA4-8F83-D8CD31ADB814}"/>
    <dgm:cxn modelId="{89AE9ED2-CF7B-4439-A11A-0C651F868470}" type="presOf" srcId="{2E5ED105-57D6-43A6-B572-5B08045691E4}" destId="{E996EF52-4923-4D99-9DAE-858368E73DB2}" srcOrd="1" destOrd="0" presId="urn:microsoft.com/office/officeart/2005/8/layout/process2"/>
    <dgm:cxn modelId="{3027DFD7-962C-405C-A679-EF33B392B1BA}" type="presOf" srcId="{F12C5C02-60E6-4FA4-8F83-D8CD31ADB814}" destId="{9C05CC9D-8C87-4ABB-AD7A-7ACCACF8D641}" srcOrd="1" destOrd="0" presId="urn:microsoft.com/office/officeart/2005/8/layout/process2"/>
    <dgm:cxn modelId="{B20762A6-367C-4794-84E9-DF77B064A3FD}" type="presParOf" srcId="{99D96A66-0F37-41D3-B887-00279D6DD85E}" destId="{4BF8E2A8-EB3A-4803-8079-21EC8D290AC1}" srcOrd="0" destOrd="0" presId="urn:microsoft.com/office/officeart/2005/8/layout/process2"/>
    <dgm:cxn modelId="{B9CF6114-0FB3-4F35-83EB-3F8ED74B6CD3}" type="presParOf" srcId="{99D96A66-0F37-41D3-B887-00279D6DD85E}" destId="{0121BB01-49FF-4E07-A49C-F02E77413A36}" srcOrd="1" destOrd="0" presId="urn:microsoft.com/office/officeart/2005/8/layout/process2"/>
    <dgm:cxn modelId="{E594E09F-AAE0-4CF0-AA4E-696E8D1E41B7}" type="presParOf" srcId="{0121BB01-49FF-4E07-A49C-F02E77413A36}" destId="{9C05CC9D-8C87-4ABB-AD7A-7ACCACF8D641}" srcOrd="0" destOrd="0" presId="urn:microsoft.com/office/officeart/2005/8/layout/process2"/>
    <dgm:cxn modelId="{E4CFFE1A-46E9-40FA-AE48-DBDF4FB21D57}" type="presParOf" srcId="{99D96A66-0F37-41D3-B887-00279D6DD85E}" destId="{76EDAF6B-7144-4AF7-9752-FE723412C870}" srcOrd="2" destOrd="0" presId="urn:microsoft.com/office/officeart/2005/8/layout/process2"/>
    <dgm:cxn modelId="{BB7FF838-C784-485C-930F-E76A73E6EB7D}" type="presParOf" srcId="{99D96A66-0F37-41D3-B887-00279D6DD85E}" destId="{B21F4843-4804-47FF-A95D-23EE9076A10D}" srcOrd="3" destOrd="0" presId="urn:microsoft.com/office/officeart/2005/8/layout/process2"/>
    <dgm:cxn modelId="{B2D5AA7C-8B1A-4F48-A135-014A21F9844C}" type="presParOf" srcId="{B21F4843-4804-47FF-A95D-23EE9076A10D}" destId="{E996EF52-4923-4D99-9DAE-858368E73DB2}" srcOrd="0" destOrd="0" presId="urn:microsoft.com/office/officeart/2005/8/layout/process2"/>
    <dgm:cxn modelId="{AFFFABE8-7412-4011-BCEB-702289218224}" type="presParOf" srcId="{99D96A66-0F37-41D3-B887-00279D6DD85E}" destId="{32FBFDDD-A553-4943-AE89-CD1647E86B1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E2A8-EB3A-4803-8079-21EC8D290AC1}">
      <dsp:nvSpPr>
        <dsp:cNvPr id="0" name=""/>
        <dsp:cNvSpPr/>
      </dsp:nvSpPr>
      <dsp:spPr>
        <a:xfrm>
          <a:off x="0" y="0"/>
          <a:ext cx="1021591" cy="1295176"/>
        </a:xfrm>
        <a:prstGeom prst="roundRect">
          <a:avLst>
            <a:gd name="adj" fmla="val 10000"/>
          </a:avLst>
        </a:prstGeom>
        <a:solidFill>
          <a:srgbClr val="9DBA4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Geomanist" panose="02000503000000020004" pitchFamily="50" charset="0"/>
            </a:rPr>
            <a:t>GROWTH</a:t>
          </a:r>
        </a:p>
      </dsp:txBody>
      <dsp:txXfrm>
        <a:off x="29921" y="29921"/>
        <a:ext cx="961749" cy="1235334"/>
      </dsp:txXfrm>
    </dsp:sp>
    <dsp:sp modelId="{0121BB01-49FF-4E07-A49C-F02E77413A36}">
      <dsp:nvSpPr>
        <dsp:cNvPr id="0" name=""/>
        <dsp:cNvSpPr/>
      </dsp:nvSpPr>
      <dsp:spPr>
        <a:xfrm rot="16200000">
          <a:off x="267949" y="1327556"/>
          <a:ext cx="485691" cy="582829"/>
        </a:xfrm>
        <a:prstGeom prst="rightArrow">
          <a:avLst>
            <a:gd name="adj1" fmla="val 60000"/>
            <a:gd name="adj2" fmla="val 50000"/>
          </a:avLst>
        </a:prstGeom>
        <a:solidFill>
          <a:srgbClr val="9DBA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/>
        </a:p>
      </dsp:txBody>
      <dsp:txXfrm rot="-5400000">
        <a:off x="335947" y="1521832"/>
        <a:ext cx="349697" cy="339984"/>
      </dsp:txXfrm>
    </dsp:sp>
    <dsp:sp modelId="{76EDAF6B-7144-4AF7-9752-FE723412C870}">
      <dsp:nvSpPr>
        <dsp:cNvPr id="0" name=""/>
        <dsp:cNvSpPr/>
      </dsp:nvSpPr>
      <dsp:spPr>
        <a:xfrm>
          <a:off x="0" y="1942765"/>
          <a:ext cx="1021591" cy="1295176"/>
        </a:xfrm>
        <a:prstGeom prst="roundRect">
          <a:avLst>
            <a:gd name="adj" fmla="val 10000"/>
          </a:avLst>
        </a:prstGeom>
        <a:solidFill>
          <a:srgbClr val="DAEDF6">
            <a:alpha val="69804"/>
          </a:srgbClr>
        </a:solidFill>
        <a:ln w="57150" cap="flat" cmpd="sng" algn="ctr">
          <a:solidFill>
            <a:srgbClr val="004E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rgbClr val="004E9B"/>
              </a:solidFill>
              <a:latin typeface="Geomanist" panose="02000503000000020004" pitchFamily="50" charset="0"/>
            </a:rPr>
            <a:t>BUILDER</a:t>
          </a:r>
        </a:p>
      </dsp:txBody>
      <dsp:txXfrm>
        <a:off x="29921" y="1972686"/>
        <a:ext cx="961749" cy="1235334"/>
      </dsp:txXfrm>
    </dsp:sp>
    <dsp:sp modelId="{B21F4843-4804-47FF-A95D-23EE9076A10D}">
      <dsp:nvSpPr>
        <dsp:cNvPr id="0" name=""/>
        <dsp:cNvSpPr/>
      </dsp:nvSpPr>
      <dsp:spPr>
        <a:xfrm rot="16200000">
          <a:off x="267949" y="3270321"/>
          <a:ext cx="485691" cy="582829"/>
        </a:xfrm>
        <a:prstGeom prst="rightArrow">
          <a:avLst>
            <a:gd name="adj1" fmla="val 60000"/>
            <a:gd name="adj2" fmla="val 50000"/>
          </a:avLst>
        </a:prstGeom>
        <a:solidFill>
          <a:srgbClr val="9DBA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/>
        </a:p>
      </dsp:txBody>
      <dsp:txXfrm rot="-5400000">
        <a:off x="335947" y="3464597"/>
        <a:ext cx="349697" cy="339984"/>
      </dsp:txXfrm>
    </dsp:sp>
    <dsp:sp modelId="{32FBFDDD-A553-4943-AE89-CD1647E86B1B}">
      <dsp:nvSpPr>
        <dsp:cNvPr id="0" name=""/>
        <dsp:cNvSpPr/>
      </dsp:nvSpPr>
      <dsp:spPr>
        <a:xfrm>
          <a:off x="0" y="3885530"/>
          <a:ext cx="1021591" cy="1295176"/>
        </a:xfrm>
        <a:prstGeom prst="roundRect">
          <a:avLst>
            <a:gd name="adj" fmla="val 10000"/>
          </a:avLst>
        </a:prstGeom>
        <a:solidFill>
          <a:srgbClr val="9DBA4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Geomanist" panose="02000503000000020004" pitchFamily="50" charset="0"/>
            </a:rPr>
            <a:t>FOCUS</a:t>
          </a:r>
        </a:p>
      </dsp:txBody>
      <dsp:txXfrm>
        <a:off x="29921" y="3915451"/>
        <a:ext cx="961749" cy="123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DD34-1E48-44C5-9219-E61C605764E6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7B40C-18B4-4161-AE70-92C14ADC7F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03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microsoft.com/office/2007/relationships/diagramDrawing" Target="../diagrams/drawin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2B1538-A264-47B4-B26C-29C4BAE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92000" cy="65436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F9C80B3-328F-4A3F-A23F-B69DDD15B9B5}"/>
              </a:ext>
            </a:extLst>
          </p:cNvPr>
          <p:cNvSpPr/>
          <p:nvPr userDrawn="1"/>
        </p:nvSpPr>
        <p:spPr>
          <a:xfrm>
            <a:off x="5426128" y="1374688"/>
            <a:ext cx="4611007" cy="2046777"/>
          </a:xfrm>
          <a:prstGeom prst="rect">
            <a:avLst/>
          </a:prstGeom>
          <a:solidFill>
            <a:srgbClr val="004E9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B064881-8594-4D6E-8ABC-B14F2D100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7300"/>
          <a:stretch/>
        </p:blipFill>
        <p:spPr>
          <a:xfrm>
            <a:off x="0" y="244891"/>
            <a:ext cx="12192000" cy="94003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A008B7B-7D89-46FE-A2F4-C92A9DCBD85B}"/>
              </a:ext>
            </a:extLst>
          </p:cNvPr>
          <p:cNvSpPr/>
          <p:nvPr userDrawn="1"/>
        </p:nvSpPr>
        <p:spPr>
          <a:xfrm>
            <a:off x="486559" y="1374688"/>
            <a:ext cx="4781413" cy="2625822"/>
          </a:xfrm>
          <a:prstGeom prst="rect">
            <a:avLst/>
          </a:prstGeom>
          <a:solidFill>
            <a:srgbClr val="004E9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B07F1D3-35FF-474E-972A-F7F65CC39C19}"/>
              </a:ext>
            </a:extLst>
          </p:cNvPr>
          <p:cNvSpPr/>
          <p:nvPr userDrawn="1"/>
        </p:nvSpPr>
        <p:spPr>
          <a:xfrm>
            <a:off x="486559" y="4129792"/>
            <a:ext cx="4781413" cy="1300872"/>
          </a:xfrm>
          <a:prstGeom prst="rect">
            <a:avLst/>
          </a:prstGeom>
          <a:solidFill>
            <a:srgbClr val="004E9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8AE47B-BB77-46F8-AE0D-AC7D313CCA5D}"/>
              </a:ext>
            </a:extLst>
          </p:cNvPr>
          <p:cNvSpPr/>
          <p:nvPr userDrawn="1"/>
        </p:nvSpPr>
        <p:spPr>
          <a:xfrm>
            <a:off x="486559" y="5574547"/>
            <a:ext cx="4781413" cy="965482"/>
          </a:xfrm>
          <a:prstGeom prst="rect">
            <a:avLst/>
          </a:prstGeom>
          <a:solidFill>
            <a:srgbClr val="004E9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E6FC1B-5D40-465E-93C0-C57505F4E237}"/>
              </a:ext>
            </a:extLst>
          </p:cNvPr>
          <p:cNvSpPr/>
          <p:nvPr userDrawn="1"/>
        </p:nvSpPr>
        <p:spPr>
          <a:xfrm>
            <a:off x="407643" y="313645"/>
            <a:ext cx="265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4E9B"/>
                </a:solidFill>
                <a:latin typeface="Geomanist" panose="02000503000000020004" pitchFamily="50" charset="0"/>
              </a:rPr>
              <a:t>TÍTULO DEL PROYECTO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3729EEB-5606-4FA9-B7B1-18983C2C9BA6}"/>
              </a:ext>
            </a:extLst>
          </p:cNvPr>
          <p:cNvSpPr/>
          <p:nvPr userDrawn="1"/>
        </p:nvSpPr>
        <p:spPr>
          <a:xfrm>
            <a:off x="407643" y="719008"/>
            <a:ext cx="30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4E9B"/>
                </a:solidFill>
                <a:latin typeface="Geomanist" panose="02000503000000020004" pitchFamily="50" charset="0"/>
              </a:rPr>
              <a:t>RETO AL QUE SE PRESENTA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E72590-77A9-4F8F-A6F4-699D3CEC755D}"/>
              </a:ext>
            </a:extLst>
          </p:cNvPr>
          <p:cNvSpPr/>
          <p:nvPr userDrawn="1"/>
        </p:nvSpPr>
        <p:spPr>
          <a:xfrm>
            <a:off x="594386" y="1484267"/>
            <a:ext cx="1745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4E9B"/>
                </a:solidFill>
                <a:latin typeface="Geomanist" panose="02000503000000020004" pitchFamily="50" charset="0"/>
              </a:rPr>
              <a:t>PROPUESTA DE VALOR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7C3970A-4E7C-4A22-85B0-970223486BFE}"/>
              </a:ext>
            </a:extLst>
          </p:cNvPr>
          <p:cNvSpPr/>
          <p:nvPr userDrawn="1"/>
        </p:nvSpPr>
        <p:spPr>
          <a:xfrm>
            <a:off x="594386" y="4238100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4E9B"/>
                </a:solidFill>
                <a:latin typeface="Geomanist" panose="02000503000000020004" pitchFamily="50" charset="0"/>
              </a:rPr>
              <a:t>EQUIPO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9A27540-B153-4BC5-A3E6-4501F75816B8}"/>
              </a:ext>
            </a:extLst>
          </p:cNvPr>
          <p:cNvSpPr/>
          <p:nvPr userDrawn="1"/>
        </p:nvSpPr>
        <p:spPr>
          <a:xfrm>
            <a:off x="594386" y="5682565"/>
            <a:ext cx="1012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4E9B"/>
                </a:solidFill>
                <a:latin typeface="Geomanist" panose="02000503000000020004" pitchFamily="50" charset="0"/>
              </a:rPr>
              <a:t>CONTACTO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534329B-9CBB-4C62-84B2-45A062DBFCF5}"/>
              </a:ext>
            </a:extLst>
          </p:cNvPr>
          <p:cNvSpPr/>
          <p:nvPr userDrawn="1"/>
        </p:nvSpPr>
        <p:spPr>
          <a:xfrm>
            <a:off x="5426128" y="3566115"/>
            <a:ext cx="4611007" cy="1537513"/>
          </a:xfrm>
          <a:prstGeom prst="rect">
            <a:avLst/>
          </a:prstGeom>
          <a:solidFill>
            <a:srgbClr val="004E9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FF2D9D9-B11F-4243-80C5-BCD197B7B0F1}"/>
              </a:ext>
            </a:extLst>
          </p:cNvPr>
          <p:cNvSpPr/>
          <p:nvPr userDrawn="1"/>
        </p:nvSpPr>
        <p:spPr>
          <a:xfrm>
            <a:off x="5426128" y="5239157"/>
            <a:ext cx="4611007" cy="1300872"/>
          </a:xfrm>
          <a:prstGeom prst="rect">
            <a:avLst/>
          </a:prstGeom>
          <a:solidFill>
            <a:srgbClr val="004E9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DCEC1AB-12C9-44A4-9EB9-33C30FF3AE00}"/>
              </a:ext>
            </a:extLst>
          </p:cNvPr>
          <p:cNvSpPr/>
          <p:nvPr userDrawn="1"/>
        </p:nvSpPr>
        <p:spPr>
          <a:xfrm>
            <a:off x="5517263" y="1482704"/>
            <a:ext cx="1795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4E9B"/>
                </a:solidFill>
                <a:latin typeface="Geomanist" panose="02000503000000020004" pitchFamily="50" charset="0"/>
              </a:rPr>
              <a:t>MODELO DE NEGOCIO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4B3042D-F839-428A-851D-14F9500723CF}"/>
              </a:ext>
            </a:extLst>
          </p:cNvPr>
          <p:cNvSpPr/>
          <p:nvPr userDrawn="1"/>
        </p:nvSpPr>
        <p:spPr>
          <a:xfrm>
            <a:off x="5517263" y="3662701"/>
            <a:ext cx="10733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4E9B"/>
                </a:solidFill>
                <a:latin typeface="Geomanist" panose="02000503000000020004" pitchFamily="50" charset="0"/>
              </a:rPr>
              <a:t>FORTALEZAS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002BBE8-FFD9-4826-AAB9-2E2D9888F431}"/>
              </a:ext>
            </a:extLst>
          </p:cNvPr>
          <p:cNvSpPr/>
          <p:nvPr userDrawn="1"/>
        </p:nvSpPr>
        <p:spPr>
          <a:xfrm>
            <a:off x="5516301" y="5321058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4E9B"/>
                </a:solidFill>
                <a:latin typeface="Geomanist" panose="02000503000000020004" pitchFamily="50" charset="0"/>
              </a:rPr>
              <a:t>DEBILIDADES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E75DE2C1-0262-49E2-B687-7F4B059D2E1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14320057"/>
              </p:ext>
            </p:extLst>
          </p:nvPr>
        </p:nvGraphicFramePr>
        <p:xfrm>
          <a:off x="10382418" y="1359321"/>
          <a:ext cx="1021591" cy="518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2" descr="Resultado de imaxes para: capsa food&quot;">
            <a:extLst>
              <a:ext uri="{FF2B5EF4-FFF2-40B4-BE49-F238E27FC236}">
                <a16:creationId xmlns:a16="http://schemas.microsoft.com/office/drawing/2014/main" id="{183AEF13-9299-4560-A6C6-1DEBADD168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35" y="313645"/>
            <a:ext cx="1531512" cy="8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2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1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6F90B5-7E33-408E-A948-570BB564D8CC}"/>
              </a:ext>
            </a:extLst>
          </p:cNvPr>
          <p:cNvSpPr/>
          <p:nvPr/>
        </p:nvSpPr>
        <p:spPr>
          <a:xfrm>
            <a:off x="651116" y="1815239"/>
            <a:ext cx="44695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ipsum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dolor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amet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consectetur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adipiscing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cursus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eleifend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ligula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imperdiet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fermentum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malesuada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sagittis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nisi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eget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ad leo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augue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vel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felis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mi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aliquam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Viverra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tristique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rutrum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urna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blandit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lectus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conubia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cras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gravida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arcu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dapibus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ultricies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praesent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curabitur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sapien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quisque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tempus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iaculis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mus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duis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potenti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parturient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litora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massa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facilisis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inceptos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accumsan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suspendisse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vitae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aenean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vulputate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Lobortis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tempus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pretium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porta cras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class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pharetra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parturient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ad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orci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nulla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commodo tortor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dictumst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diam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justo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mollis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nunc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condimentum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lectus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ullamcorper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</a:t>
            </a:r>
          </a:p>
          <a:p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pretium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porta cras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class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pharetra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parturient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ad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orci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nulla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commodo tortor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dictumst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diam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justo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mollis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nunc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condimentum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lectus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ullamcorper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8DB02B1-95F6-4F29-B3BC-4EC0DDF45658}"/>
              </a:ext>
            </a:extLst>
          </p:cNvPr>
          <p:cNvSpPr/>
          <p:nvPr/>
        </p:nvSpPr>
        <p:spPr>
          <a:xfrm>
            <a:off x="651115" y="4578027"/>
            <a:ext cx="4405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ipsum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dolor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amet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consectetur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adipiscing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cursus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eleifend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ligula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imperdiet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fermentum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malesuada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sagittis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nisi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eget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ad leo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augue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vel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felis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mi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aliquam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Viverra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tristique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rutrum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urna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blandit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lectus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conubia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cras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gravida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38B928-9B89-4A07-BEEA-9FCE26F64BE5}"/>
              </a:ext>
            </a:extLst>
          </p:cNvPr>
          <p:cNvSpPr/>
          <p:nvPr/>
        </p:nvSpPr>
        <p:spPr>
          <a:xfrm>
            <a:off x="651115" y="5986598"/>
            <a:ext cx="44058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ipsum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dolor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amet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consectetur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adipiscing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cursus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eleifend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ligula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imperdiet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fermentum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malesuada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sagittis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53043C5-7312-4E21-972D-E66EEBC493E6}"/>
              </a:ext>
            </a:extLst>
          </p:cNvPr>
          <p:cNvSpPr/>
          <p:nvPr/>
        </p:nvSpPr>
        <p:spPr>
          <a:xfrm>
            <a:off x="5554043" y="1815239"/>
            <a:ext cx="4356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ipsum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dolor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amet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consectetur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adipiscing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cursus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eleifend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ligula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imperdiet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fermentum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malesuada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sagittis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nisi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eget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ad leo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augue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vel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felis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mi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aliquam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Viverra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tristique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rutrum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urna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blandit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lectus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conubia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cras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gravida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arcu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dapibus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ultricies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praesent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curabitur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sapien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quisque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tempus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iaculis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mus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duis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potenti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parturient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litora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massa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facilisis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inceptos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accumsan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suspendisse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vitae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dis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aenean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vulputate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Lobortis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tempus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pretium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porta cras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class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pharetra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parturient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ad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orci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nulla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commodo tortor .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6A1D287-1FC1-4699-9E90-47E3AB38D617}"/>
              </a:ext>
            </a:extLst>
          </p:cNvPr>
          <p:cNvSpPr/>
          <p:nvPr/>
        </p:nvSpPr>
        <p:spPr>
          <a:xfrm>
            <a:off x="5554043" y="3992382"/>
            <a:ext cx="4356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ipsum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dolor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amet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consectetur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Adipiscing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cursus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eleifend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ligula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imperdiet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Fermentum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malesuada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sagittis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nisi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eget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ad leo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augue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vel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 feliz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Fi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aliquam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Viverra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tristique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rutrum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urna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blandit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lectus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39994C-EF7D-48B8-B4E0-0CB7DA98815D}"/>
              </a:ext>
            </a:extLst>
          </p:cNvPr>
          <p:cNvSpPr/>
          <p:nvPr/>
        </p:nvSpPr>
        <p:spPr>
          <a:xfrm>
            <a:off x="5554043" y="5655718"/>
            <a:ext cx="4356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ipsum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dolor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amet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consectetur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Adipiscing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cursus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eleifend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ligula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imperdiet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sollicitudin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Fermentum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malesuada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sagittis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nisi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eget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, ad leo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augue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vel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a feliz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Fi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aliquam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.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Viverra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tristique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rutrum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urna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blandit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 </a:t>
            </a:r>
            <a:r>
              <a:rPr lang="es-E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lectus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5DAA932-A877-43C9-8E21-923B9BC9B6C7}"/>
              </a:ext>
            </a:extLst>
          </p:cNvPr>
          <p:cNvSpPr/>
          <p:nvPr/>
        </p:nvSpPr>
        <p:spPr>
          <a:xfrm>
            <a:off x="2950546" y="313645"/>
            <a:ext cx="167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 IPSUM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2D9FF0-FCC4-43A7-8F91-7BE96F8AEC4B}"/>
              </a:ext>
            </a:extLst>
          </p:cNvPr>
          <p:cNvSpPr/>
          <p:nvPr/>
        </p:nvSpPr>
        <p:spPr>
          <a:xfrm>
            <a:off x="3385974" y="722948"/>
            <a:ext cx="167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074150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F8755D35A3BB4F9FEADA11FD5D3AD2" ma:contentTypeVersion="4" ma:contentTypeDescription="Crear nuevo documento." ma:contentTypeScope="" ma:versionID="4d4003c42fe440f9616d72927d7028b1">
  <xsd:schema xmlns:xsd="http://www.w3.org/2001/XMLSchema" xmlns:xs="http://www.w3.org/2001/XMLSchema" xmlns:p="http://schemas.microsoft.com/office/2006/metadata/properties" xmlns:ns2="fb3b83f2-d114-4c2f-b2f3-d2981d51d021" xmlns:ns3="dc3100d5-6368-426c-9d7c-4035f98dd383" targetNamespace="http://schemas.microsoft.com/office/2006/metadata/properties" ma:root="true" ma:fieldsID="6a41220808f4bf691cfa25fd288f54f3" ns2:_="" ns3:_="">
    <xsd:import namespace="fb3b83f2-d114-4c2f-b2f3-d2981d51d021"/>
    <xsd:import namespace="dc3100d5-6368-426c-9d7c-4035f98dd3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b83f2-d114-4c2f-b2f3-d2981d51d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100d5-6368-426c-9d7c-4035f98dd3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DA4EAE-CC89-4C63-8CD6-011C53D00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b83f2-d114-4c2f-b2f3-d2981d51d021"/>
    <ds:schemaRef ds:uri="dc3100d5-6368-426c-9d7c-4035f98dd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A1221C-7641-4719-8882-CC340FBB5F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5E7DA1-AB68-4811-BB40-653D30EFF9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328</Words>
  <Application>Microsoft Office PowerPoint</Application>
  <PresentationFormat>Panorámica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Geomanist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Nuria Barcia Rubal</dc:creator>
  <cp:lastModifiedBy>anaferoz@outlook.es</cp:lastModifiedBy>
  <cp:revision>21</cp:revision>
  <dcterms:created xsi:type="dcterms:W3CDTF">2020-01-29T10:23:21Z</dcterms:created>
  <dcterms:modified xsi:type="dcterms:W3CDTF">2020-03-23T13:43:36Z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0x0101009DF8755D35A3BB4F9FEADA11FD5D3AD2</vt:lpwstr>
  </property>
</Properties>
</file>